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cfdc3b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cfdc3bb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c2a3e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c2a3e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Martin Rinkart (trans. Catherine Winkworth)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Johann Crüger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220650"/>
            <a:ext cx="7630200" cy="4893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hearts and hands and voices,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wondrous things hath done,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whom this world rejoices;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from our parents’ arms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has blessed us on our way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countless gifts of love,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still is ours today.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220650"/>
            <a:ext cx="7630200" cy="4893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this bounteous God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all our life be near us,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ever joyful hearts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blessed peace to cheer us;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whom earth and heaven adore,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thus it was, is now,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shall be evermore.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2025-12-18T00:50:19Z</dcterms:modified>
</cp:coreProperties>
</file>